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7" r:id="rId9"/>
    <p:sldId id="264" r:id="rId10"/>
    <p:sldId id="265" r:id="rId11"/>
    <p:sldId id="266" r:id="rId12"/>
    <p:sldId id="262" r:id="rId13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User\Desktop\Grafike%20202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User\Desktop\Grafike%20202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User\Desktop\Grafike%20202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User\Desktop\Grafike%202025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User\Desktop\Grafike%202025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Grafike%20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Grafike%20202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Grafike%20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Grafike%202025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Grafike%202025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LEJE LUNDRIMI PËR MVL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'Leje lundrimi 2'!$B$3:$B$6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'Leje lundrimi 2'!$B$3:$B$6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'Leje lundrimi 2'!$C$3:$C$6</c:f>
              <c:numCache>
                <c:formatCode>General</c:formatCode>
                <c:ptCount val="4"/>
                <c:pt idx="0">
                  <c:v>866</c:v>
                </c:pt>
                <c:pt idx="1">
                  <c:v>1586</c:v>
                </c:pt>
                <c:pt idx="2">
                  <c:v>1898</c:v>
                </c:pt>
                <c:pt idx="3">
                  <c:v>2205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A-4F88-B2AA-204D26825D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5299311"/>
        <c:axId val="1795302223"/>
      </c:barChart>
      <c:catAx>
        <c:axId val="1795299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Mjete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KËnaqËsie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302223"/>
        <c:crosses val="autoZero"/>
        <c:auto val="1"/>
        <c:lblAlgn val="ctr"/>
        <c:lblOffset val="100"/>
        <c:noMultiLvlLbl val="0"/>
      </c:catAx>
      <c:valAx>
        <c:axId val="179530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299311"/>
        <c:crosses val="autoZero"/>
        <c:crossBetween val="between"/>
      </c:valAx>
      <c:spPr>
        <a:solidFill>
          <a:schemeClr val="bg1">
            <a:lumMod val="95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12700" cap="flat" cmpd="sng" algn="ctr">
      <a:solidFill>
        <a:schemeClr val="accent3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LEJE LUNDRIMI PËR MVL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'Leje lundrimi 2'!$E$3:$E$6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'Leje lundrimi 2'!$E$3:$E$6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'Leje lundrimi 2'!$F$3:$F$6</c:f>
              <c:numCache>
                <c:formatCode>General</c:formatCode>
                <c:ptCount val="4"/>
                <c:pt idx="0">
                  <c:v>129</c:v>
                </c:pt>
                <c:pt idx="1">
                  <c:v>372</c:v>
                </c:pt>
                <c:pt idx="2">
                  <c:v>342</c:v>
                </c:pt>
                <c:pt idx="3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5-444F-B19F-E336453C13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5299311"/>
        <c:axId val="1795302223"/>
      </c:barChart>
      <c:catAx>
        <c:axId val="1795299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Mjete Peshkimi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302223"/>
        <c:crosses val="autoZero"/>
        <c:auto val="1"/>
        <c:lblAlgn val="ctr"/>
        <c:lblOffset val="100"/>
        <c:noMultiLvlLbl val="0"/>
      </c:catAx>
      <c:valAx>
        <c:axId val="179530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299311"/>
        <c:crosses val="autoZero"/>
        <c:crossBetween val="between"/>
      </c:valAx>
      <c:spPr>
        <a:solidFill>
          <a:schemeClr val="bg1">
            <a:lumMod val="95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12700" cap="flat" cmpd="sng" algn="ctr">
      <a:solidFill>
        <a:schemeClr val="accent3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LEJE LUNDRIMI PËR MVL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'Leje lundrimi 2'!$H$3:$H$6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'Leje lundrimi 2'!$H$3:$H$6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'Leje lundrimi 2'!$I$3:$I$6</c:f>
              <c:numCache>
                <c:formatCode>General</c:formatCode>
                <c:ptCount val="4"/>
                <c:pt idx="0">
                  <c:v>38</c:v>
                </c:pt>
                <c:pt idx="1">
                  <c:v>548</c:v>
                </c:pt>
                <c:pt idx="2">
                  <c:v>592</c:v>
                </c:pt>
                <c:pt idx="3">
                  <c:v>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41-4B56-9551-E884271215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5299311"/>
        <c:axId val="1795302223"/>
      </c:barChart>
      <c:catAx>
        <c:axId val="1795299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MotorrË</a:t>
                </a:r>
                <a:r>
                  <a:rPr lang="en-US" sz="1600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deti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302223"/>
        <c:crosses val="autoZero"/>
        <c:auto val="1"/>
        <c:lblAlgn val="ctr"/>
        <c:lblOffset val="100"/>
        <c:noMultiLvlLbl val="0"/>
      </c:catAx>
      <c:valAx>
        <c:axId val="179530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299311"/>
        <c:crosses val="autoZero"/>
        <c:crossBetween val="between"/>
      </c:valAx>
      <c:spPr>
        <a:solidFill>
          <a:schemeClr val="bg1">
            <a:lumMod val="95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12700" cap="flat" cmpd="sng" algn="ctr">
      <a:solidFill>
        <a:schemeClr val="accent3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LEJE LUNDRIMI PËR MVL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'Leje lundrimi 2'!$K$3:$K$6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'Leje lundrimi 2'!$K$3:$K$6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'Leje lundrimi 2'!$L$3:$L$6</c:f>
              <c:numCache>
                <c:formatCode>General</c:formatCode>
                <c:ptCount val="4"/>
                <c:pt idx="0">
                  <c:v>11</c:v>
                </c:pt>
                <c:pt idx="1">
                  <c:v>35</c:v>
                </c:pt>
                <c:pt idx="2">
                  <c:v>21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63-4AC9-B253-95DA45DF26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5299311"/>
        <c:axId val="1795302223"/>
      </c:barChart>
      <c:catAx>
        <c:axId val="1795299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shËrbime</a:t>
                </a:r>
                <a:r>
                  <a:rPr lang="en-US" sz="1600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portuale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302223"/>
        <c:crosses val="autoZero"/>
        <c:auto val="1"/>
        <c:lblAlgn val="ctr"/>
        <c:lblOffset val="100"/>
        <c:noMultiLvlLbl val="0"/>
      </c:catAx>
      <c:valAx>
        <c:axId val="179530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299311"/>
        <c:crosses val="autoZero"/>
        <c:crossBetween val="between"/>
      </c:valAx>
      <c:spPr>
        <a:solidFill>
          <a:schemeClr val="bg1">
            <a:lumMod val="95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12700" cap="flat" cmpd="sng" algn="ctr">
      <a:solidFill>
        <a:schemeClr val="accent3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LEJE LUNDRIMI PËR MVL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'Leje lundrimi 2'!$N$3:$N$6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'Leje lundrimi 2'!$N$3:$N$6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'Leje lundrimi 2'!$O$3:$O$6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35-4805-89E1-2BCB897F9F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95299311"/>
        <c:axId val="1795302223"/>
      </c:barChart>
      <c:catAx>
        <c:axId val="17952993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barka</a:t>
                </a:r>
                <a:r>
                  <a:rPr lang="en-US" sz="16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vela</a:t>
                </a:r>
                <a:endParaRPr 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302223"/>
        <c:crosses val="autoZero"/>
        <c:auto val="1"/>
        <c:lblAlgn val="ctr"/>
        <c:lblOffset val="100"/>
        <c:noMultiLvlLbl val="0"/>
      </c:catAx>
      <c:valAx>
        <c:axId val="179530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299311"/>
        <c:crosses val="autoZero"/>
        <c:crossBetween val="between"/>
      </c:valAx>
      <c:spPr>
        <a:solidFill>
          <a:schemeClr val="bg1">
            <a:lumMod val="95000"/>
          </a:schemeClr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12700" cap="flat" cmpd="sng" algn="ctr">
      <a:solidFill>
        <a:schemeClr val="accent3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ÇERTIFIKATA REGJISTRIMI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6761358338271385E-2"/>
          <c:y val="7.4576264965946132E-2"/>
          <c:w val="0.90823112393738825"/>
          <c:h val="0.824474955140774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'Certifikata regjistrimi 23'!$E$14</c:f>
              <c:strCache>
                <c:ptCount val="1"/>
                <c:pt idx="0">
                  <c:v>CR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'Certifikata regjistrimi 23'!$D$15:$D$19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'Certifikata regjistrimi 23'!$E$15:$E$19</c:f>
              <c:numCache>
                <c:formatCode>General</c:formatCode>
                <c:ptCount val="5"/>
                <c:pt idx="0">
                  <c:v>105</c:v>
                </c:pt>
                <c:pt idx="1">
                  <c:v>126</c:v>
                </c:pt>
                <c:pt idx="2">
                  <c:v>44</c:v>
                </c:pt>
                <c:pt idx="3">
                  <c:v>53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CF-4E61-9AD8-E2D50F53C481}"/>
            </c:ext>
          </c:extLst>
        </c:ser>
        <c:ser>
          <c:idx val="1"/>
          <c:order val="1"/>
          <c:tx>
            <c:strRef>
              <c:f>'Certifikata regjistrimi 23'!$F$14</c:f>
              <c:strCache>
                <c:ptCount val="1"/>
                <c:pt idx="0">
                  <c:v>CR NN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'Certifikata regjistrimi 23'!$D$15:$D$19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'Certifikata regjistrimi 23'!$F$15:$F$19</c:f>
              <c:numCache>
                <c:formatCode>General</c:formatCode>
                <c:ptCount val="5"/>
                <c:pt idx="0">
                  <c:v>0</c:v>
                </c:pt>
                <c:pt idx="1">
                  <c:v>8</c:v>
                </c:pt>
                <c:pt idx="2">
                  <c:v>32</c:v>
                </c:pt>
                <c:pt idx="3">
                  <c:v>43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CF-4E61-9AD8-E2D50F53C4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8783616"/>
        <c:axId val="2118783200"/>
      </c:barChart>
      <c:catAx>
        <c:axId val="211878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783200"/>
        <c:crosses val="autoZero"/>
        <c:auto val="1"/>
        <c:lblAlgn val="ctr"/>
        <c:lblOffset val="100"/>
        <c:noMultiLvlLbl val="0"/>
      </c:catAx>
      <c:valAx>
        <c:axId val="211878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783616"/>
        <c:crosses val="autoZero"/>
        <c:crossBetween val="between"/>
      </c:valAx>
      <c:spPr>
        <a:solidFill>
          <a:schemeClr val="tx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DOKUMENTI I IDENTIFIKIMIT TË DETARIT(SEAMAN’S BOOK)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858560623371699E-2"/>
          <c:y val="0.1143311380984763"/>
          <c:w val="0.92779597507674838"/>
          <c:h val="0.588661283262727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Pashaportat!$C$3</c:f>
              <c:strCache>
                <c:ptCount val="1"/>
                <c:pt idx="0">
                  <c:v>Pashaporta Marine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Pashaportat!$B$4:$B$10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Pashaportat!$C$4:$C$10</c:f>
              <c:numCache>
                <c:formatCode>General</c:formatCode>
                <c:ptCount val="7"/>
                <c:pt idx="0">
                  <c:v>283</c:v>
                </c:pt>
                <c:pt idx="1">
                  <c:v>172</c:v>
                </c:pt>
                <c:pt idx="2">
                  <c:v>194</c:v>
                </c:pt>
                <c:pt idx="3">
                  <c:v>144</c:v>
                </c:pt>
                <c:pt idx="4">
                  <c:v>137</c:v>
                </c:pt>
                <c:pt idx="5">
                  <c:v>125</c:v>
                </c:pt>
                <c:pt idx="6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82-4342-ABBD-207F491B0DF8}"/>
            </c:ext>
          </c:extLst>
        </c:ser>
        <c:ser>
          <c:idx val="1"/>
          <c:order val="1"/>
          <c:tx>
            <c:strRef>
              <c:f>Pashaportat!$D$3</c:f>
              <c:strCache>
                <c:ptCount val="1"/>
                <c:pt idx="0">
                  <c:v>Rinovim (pashaporta marine)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Pashaportat!$B$4:$B$10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Pashaportat!$D$4:$D$10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779</c:v>
                </c:pt>
                <c:pt idx="4">
                  <c:v>199</c:v>
                </c:pt>
                <c:pt idx="5">
                  <c:v>272</c:v>
                </c:pt>
                <c:pt idx="6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82-4342-ABBD-207F491B0DF8}"/>
            </c:ext>
          </c:extLst>
        </c:ser>
        <c:ser>
          <c:idx val="2"/>
          <c:order val="2"/>
          <c:tx>
            <c:strRef>
              <c:f>Pashaportat!$E$3</c:f>
              <c:strCache>
                <c:ptCount val="1"/>
                <c:pt idx="0">
                  <c:v>Pashaporta Peshkimi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Pashaportat!$B$4:$B$10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Pashaportat!$E$4:$E$10</c:f>
              <c:numCache>
                <c:formatCode>General</c:formatCode>
                <c:ptCount val="7"/>
                <c:pt idx="0">
                  <c:v>59</c:v>
                </c:pt>
                <c:pt idx="1">
                  <c:v>60</c:v>
                </c:pt>
                <c:pt idx="2">
                  <c:v>56</c:v>
                </c:pt>
                <c:pt idx="3">
                  <c:v>26</c:v>
                </c:pt>
                <c:pt idx="4">
                  <c:v>29</c:v>
                </c:pt>
                <c:pt idx="5">
                  <c:v>37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82-4342-ABBD-207F491B0DF8}"/>
            </c:ext>
          </c:extLst>
        </c:ser>
        <c:ser>
          <c:idx val="3"/>
          <c:order val="3"/>
          <c:tx>
            <c:strRef>
              <c:f>Pashaportat!$F$3</c:f>
              <c:strCache>
                <c:ptCount val="1"/>
                <c:pt idx="0">
                  <c:v>Rinovim (pashaporta peshkimi)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Pashaportat!$B$4:$B$10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Pashaportat!$F$4:$F$10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312</c:v>
                </c:pt>
                <c:pt idx="4">
                  <c:v>77</c:v>
                </c:pt>
                <c:pt idx="5">
                  <c:v>190</c:v>
                </c:pt>
                <c:pt idx="6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82-4342-ABBD-207F491B0DF8}"/>
            </c:ext>
          </c:extLst>
        </c:ser>
        <c:ser>
          <c:idx val="4"/>
          <c:order val="4"/>
          <c:tx>
            <c:strRef>
              <c:f>Pashaportat!$G$3</c:f>
              <c:strCache>
                <c:ptCount val="1"/>
                <c:pt idx="0">
                  <c:v>Pashaporta peshkimi (shtetas te huaj)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Pashaportat!$B$4:$B$10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Pashaportat!$G$4:$G$10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89</c:v>
                </c:pt>
                <c:pt idx="5">
                  <c:v>70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82-4342-ABBD-207F491B0DF8}"/>
            </c:ext>
          </c:extLst>
        </c:ser>
        <c:ser>
          <c:idx val="5"/>
          <c:order val="5"/>
          <c:tx>
            <c:strRef>
              <c:f>Pashaportat!$H$3</c:f>
              <c:strCache>
                <c:ptCount val="1"/>
                <c:pt idx="0">
                  <c:v>Rinovim pashaporta peshkimi (shtetas te huaj)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Pashaportat!$B$4:$B$10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Pashaportat!$H$4:$H$10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75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482-4342-ABBD-207F491B0D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25742799"/>
        <c:axId val="325745295"/>
      </c:barChart>
      <c:catAx>
        <c:axId val="3257427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LLOJET E PASHAPORTAVE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45295"/>
        <c:crosses val="autoZero"/>
        <c:auto val="1"/>
        <c:lblAlgn val="ctr"/>
        <c:lblOffset val="100"/>
        <c:noMultiLvlLbl val="0"/>
      </c:catAx>
      <c:valAx>
        <c:axId val="325745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42799"/>
        <c:crosses val="autoZero"/>
        <c:crossBetween val="between"/>
      </c:valAx>
      <c:spPr>
        <a:solidFill>
          <a:schemeClr val="tx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legend>
      <c:legendPos val="b"/>
      <c:layout>
        <c:manualLayout>
          <c:xMode val="edge"/>
          <c:yMode val="edge"/>
          <c:x val="0.19825819241465592"/>
          <c:y val="0.82090313288967087"/>
          <c:w val="0.6138487516593466"/>
          <c:h val="0.173312342035779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ÇERTIFIKATA P</a:t>
            </a:r>
            <a:r>
              <a:rPr lang="en-US" sz="1600" b="1" i="0" u="none" strike="noStrike" baseline="0" dirty="0">
                <a:effectLst/>
              </a:rPr>
              <a:t>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ANIJEN, L</a:t>
            </a:r>
            <a:r>
              <a:rPr lang="en-US" sz="1600" b="1" i="0" u="none" strike="noStrike" baseline="0" dirty="0">
                <a:effectLst/>
              </a:rPr>
              <a:t>Ë</a:t>
            </a:r>
            <a:r>
              <a:rPr lang="en-US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SIPAS NJË KONVENTE</a:t>
            </a:r>
            <a:r>
              <a:rPr lang="en-US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034687059154644"/>
          <c:y val="1.34239882895709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156237894620934"/>
          <c:y val="0.12926599728867152"/>
          <c:w val="0.87015055423885679"/>
          <c:h val="0.74509614190389717"/>
        </c:manualLayout>
      </c:layout>
      <c:barChart>
        <c:barDir val="col"/>
        <c:grouping val="clustered"/>
        <c:varyColors val="0"/>
        <c:ser>
          <c:idx val="0"/>
          <c:order val="0"/>
          <c:tx>
            <c:v>CERTIFIKATA MINIMUMI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'Cert. e min.'!$B$9:$B$12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'Cert. e min.'!$C$9:$C$12</c:f>
              <c:numCache>
                <c:formatCode>General</c:formatCode>
                <c:ptCount val="4"/>
                <c:pt idx="0">
                  <c:v>227</c:v>
                </c:pt>
                <c:pt idx="1">
                  <c:v>39</c:v>
                </c:pt>
                <c:pt idx="2">
                  <c:v>46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64-44B5-8923-32D8103966A7}"/>
            </c:ext>
          </c:extLst>
        </c:ser>
        <c:ser>
          <c:idx val="1"/>
          <c:order val="1"/>
          <c:tx>
            <c:v>CERTIFIKATA SIPAS KONVENTE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'Cert. e min.'!$B$9:$B$12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'Cert. e min.'!$D$9:$D$12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64-44B5-8923-32D8103966A7}"/>
            </c:ext>
          </c:extLst>
        </c:ser>
        <c:ser>
          <c:idx val="2"/>
          <c:order val="2"/>
          <c:tx>
            <c:v>CERTIFIKATA CREGJISTRIMI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'Cert. e min.'!$B$9:$B$12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'Cert. e min.'!$E$9:$E$12</c:f>
              <c:numCache>
                <c:formatCode>General</c:formatCode>
                <c:ptCount val="4"/>
                <c:pt idx="0">
                  <c:v>0</c:v>
                </c:pt>
                <c:pt idx="1">
                  <c:v>7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64-44B5-8923-32D8103966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30298784"/>
        <c:axId val="630299200"/>
      </c:barChart>
      <c:catAx>
        <c:axId val="63029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299200"/>
        <c:crosses val="autoZero"/>
        <c:auto val="0"/>
        <c:lblAlgn val="ctr"/>
        <c:lblOffset val="100"/>
        <c:noMultiLvlLbl val="0"/>
      </c:catAx>
      <c:valAx>
        <c:axId val="63029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298784"/>
        <c:crosses val="autoZero"/>
        <c:crossBetween val="between"/>
      </c:valAx>
      <c:spPr>
        <a:solidFill>
          <a:schemeClr val="tx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legend>
      <c:legendPos val="r"/>
      <c:layout>
        <c:manualLayout>
          <c:xMode val="edge"/>
          <c:yMode val="edge"/>
          <c:x val="4.9022870515927014E-3"/>
          <c:y val="0.92050278493428572"/>
          <c:w val="0.9636958483476874"/>
          <c:h val="7.0389988787751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dk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lundruese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dk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'Leje drejtimi'!$B$3:$B$9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7FB-499A-894F-A3FCFAE4774E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7FB-499A-894F-A3FCFAE477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'Leje drejtimi'!$B$3:$B$9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'Leje drejtimi'!$C$3:$C$9</c:f>
              <c:numCache>
                <c:formatCode>General</c:formatCode>
                <c:ptCount val="7"/>
                <c:pt idx="0">
                  <c:v>758</c:v>
                </c:pt>
                <c:pt idx="1">
                  <c:v>755</c:v>
                </c:pt>
                <c:pt idx="2">
                  <c:v>838</c:v>
                </c:pt>
                <c:pt idx="3">
                  <c:v>1058</c:v>
                </c:pt>
                <c:pt idx="4">
                  <c:v>1630</c:v>
                </c:pt>
                <c:pt idx="5">
                  <c:v>1662</c:v>
                </c:pt>
                <c:pt idx="6">
                  <c:v>1742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FB-499A-894F-A3FCFAE477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30298784"/>
        <c:axId val="630299200"/>
      </c:barChart>
      <c:catAx>
        <c:axId val="63029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299200"/>
        <c:crosses val="autoZero"/>
        <c:auto val="1"/>
        <c:lblAlgn val="ctr"/>
        <c:lblOffset val="100"/>
        <c:noMultiLvlLbl val="0"/>
      </c:catAx>
      <c:valAx>
        <c:axId val="63029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SASIA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298784"/>
        <c:crosses val="autoZero"/>
        <c:crossBetween val="between"/>
      </c:valAx>
      <c:spPr>
        <a:solidFill>
          <a:schemeClr val="tx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tx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CERTIFIKATA STCW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SASIA</c:v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'CERT. STCW 21-24'!$B$4:$B$8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'CERT. STCW 21-24'!$C$4:$C$8</c:f>
              <c:numCache>
                <c:formatCode>General</c:formatCode>
                <c:ptCount val="5"/>
                <c:pt idx="0">
                  <c:v>829</c:v>
                </c:pt>
                <c:pt idx="1">
                  <c:v>392</c:v>
                </c:pt>
                <c:pt idx="2">
                  <c:v>957</c:v>
                </c:pt>
                <c:pt idx="3">
                  <c:v>854</c:v>
                </c:pt>
                <c:pt idx="4">
                  <c:v>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43-45DE-9EF4-2C77124138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70101728"/>
        <c:axId val="1270102976"/>
      </c:barChart>
      <c:catAx>
        <c:axId val="12701017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VITET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0102976"/>
        <c:crosses val="autoZero"/>
        <c:auto val="1"/>
        <c:lblAlgn val="ctr"/>
        <c:lblOffset val="100"/>
        <c:noMultiLvlLbl val="0"/>
      </c:catAx>
      <c:valAx>
        <c:axId val="12701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SASIA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dk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0101728"/>
        <c:crosses val="autoZero"/>
        <c:crossBetween val="between"/>
      </c:valAx>
      <c:spPr>
        <a:solidFill>
          <a:schemeClr val="tx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tx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42E347-0E2B-49BE-9E0E-5A77E3FB11A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03976F-52F0-4862-B1FD-212B534BE705}">
      <dgm:prSet phldrT="[Text]" custT="1"/>
      <dgm:spPr/>
      <dgm:t>
        <a:bodyPr/>
        <a:lstStyle/>
        <a:p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PROBLEMATIKAT</a:t>
          </a:r>
        </a:p>
      </dgm:t>
    </dgm:pt>
    <dgm:pt modelId="{B89B90CE-B9F6-4006-90C2-4F353321E4E4}" type="parTrans" cxnId="{F78774E6-364A-4C40-B025-029150C5E0BB}">
      <dgm:prSet/>
      <dgm:spPr/>
      <dgm:t>
        <a:bodyPr/>
        <a:lstStyle/>
        <a:p>
          <a:endParaRPr lang="en-US"/>
        </a:p>
      </dgm:t>
    </dgm:pt>
    <dgm:pt modelId="{855FC893-80DA-4C3A-983D-D40F7414594F}" type="sibTrans" cxnId="{F78774E6-364A-4C40-B025-029150C5E0BB}">
      <dgm:prSet/>
      <dgm:spPr/>
      <dgm:t>
        <a:bodyPr/>
        <a:lstStyle/>
        <a:p>
          <a:endParaRPr lang="en-US"/>
        </a:p>
      </dgm:t>
    </dgm:pt>
    <dgm:pt modelId="{600BCD3E-062E-4702-985C-D660B0121BE4}">
      <dgm:prSet phldrT="[Text]" custT="1"/>
      <dgm:spPr/>
      <dgm:t>
        <a:bodyPr/>
        <a:lstStyle/>
        <a:p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 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PUNA E B</a:t>
          </a:r>
          <a:r>
            <a:rPr lang="az-Cyrl-AZ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Ё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az-Cyrl-AZ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Ё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/ REALIZIMET</a:t>
          </a:r>
        </a:p>
      </dgm:t>
    </dgm:pt>
    <dgm:pt modelId="{571BEEE1-8CAE-4D36-9740-0C74AF1721A3}" type="sibTrans" cxnId="{58DD25BF-DD0E-4F2A-B826-DCA67F237A66}">
      <dgm:prSet/>
      <dgm:spPr/>
      <dgm:t>
        <a:bodyPr/>
        <a:lstStyle/>
        <a:p>
          <a:endParaRPr lang="en-US"/>
        </a:p>
      </dgm:t>
    </dgm:pt>
    <dgm:pt modelId="{516F6D8D-4934-479D-8136-1A2F2CDF3BAB}" type="parTrans" cxnId="{58DD25BF-DD0E-4F2A-B826-DCA67F237A66}">
      <dgm:prSet/>
      <dgm:spPr/>
      <dgm:t>
        <a:bodyPr/>
        <a:lstStyle/>
        <a:p>
          <a:endParaRPr lang="en-US"/>
        </a:p>
      </dgm:t>
    </dgm:pt>
    <dgm:pt modelId="{3EB80346-664C-4F08-98ED-A587B7E603B2}">
      <dgm:prSet phldrT="[Text]" custT="1"/>
      <dgm:spPr/>
      <dgm:t>
        <a:bodyPr/>
        <a:lstStyle/>
        <a:p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» ANGAZHIMET ( OBJEKTIVAT )</a:t>
          </a:r>
        </a:p>
      </dgm:t>
    </dgm:pt>
    <dgm:pt modelId="{4C83AFC2-FC4F-4177-BDD4-D9814CE6CAD2}" type="parTrans" cxnId="{A5AC3123-B1D9-417F-BC25-F64A9350393A}">
      <dgm:prSet/>
      <dgm:spPr/>
      <dgm:t>
        <a:bodyPr/>
        <a:lstStyle/>
        <a:p>
          <a:endParaRPr lang="en-US"/>
        </a:p>
      </dgm:t>
    </dgm:pt>
    <dgm:pt modelId="{57673B8E-749F-48EB-A9F5-C559BC960448}" type="sibTrans" cxnId="{A5AC3123-B1D9-417F-BC25-F64A9350393A}">
      <dgm:prSet/>
      <dgm:spPr/>
      <dgm:t>
        <a:bodyPr/>
        <a:lstStyle/>
        <a:p>
          <a:endParaRPr lang="en-US"/>
        </a:p>
      </dgm:t>
    </dgm:pt>
    <dgm:pt modelId="{CFA8CBFD-9C02-43BA-BF3E-4E2A78B5C00D}" type="pres">
      <dgm:prSet presAssocID="{7142E347-0E2B-49BE-9E0E-5A77E3FB11AF}" presName="linear" presStyleCnt="0">
        <dgm:presLayoutVars>
          <dgm:dir/>
          <dgm:animLvl val="lvl"/>
          <dgm:resizeHandles val="exact"/>
        </dgm:presLayoutVars>
      </dgm:prSet>
      <dgm:spPr/>
    </dgm:pt>
    <dgm:pt modelId="{9A03E227-5A7E-495D-9EAC-FEDCE4883D8C}" type="pres">
      <dgm:prSet presAssocID="{600BCD3E-062E-4702-985C-D660B0121BE4}" presName="parentLin" presStyleCnt="0"/>
      <dgm:spPr/>
    </dgm:pt>
    <dgm:pt modelId="{82318A73-0615-4C0E-87A0-0F060A8A2942}" type="pres">
      <dgm:prSet presAssocID="{600BCD3E-062E-4702-985C-D660B0121BE4}" presName="parentLeftMargin" presStyleLbl="node1" presStyleIdx="0" presStyleCnt="3"/>
      <dgm:spPr/>
    </dgm:pt>
    <dgm:pt modelId="{E7FAEEF5-7300-4704-A7C9-0E1BFD3002E2}" type="pres">
      <dgm:prSet presAssocID="{600BCD3E-062E-4702-985C-D660B0121BE4}" presName="parentText" presStyleLbl="node1" presStyleIdx="0" presStyleCnt="3" custScaleX="147700" custScaleY="134129" custLinFactNeighborX="-49154" custLinFactNeighborY="26843">
        <dgm:presLayoutVars>
          <dgm:chMax val="0"/>
          <dgm:bulletEnabled val="1"/>
        </dgm:presLayoutVars>
      </dgm:prSet>
      <dgm:spPr/>
    </dgm:pt>
    <dgm:pt modelId="{C0B39FAF-F18A-435F-8DC8-668C103C7672}" type="pres">
      <dgm:prSet presAssocID="{600BCD3E-062E-4702-985C-D660B0121BE4}" presName="negativeSpace" presStyleCnt="0"/>
      <dgm:spPr/>
    </dgm:pt>
    <dgm:pt modelId="{F9CF85F8-E216-4E4F-9521-350BDD20EABB}" type="pres">
      <dgm:prSet presAssocID="{600BCD3E-062E-4702-985C-D660B0121BE4}" presName="childText" presStyleLbl="conFgAcc1" presStyleIdx="0" presStyleCnt="3" custLinFactY="17694" custLinFactNeighborY="100000">
        <dgm:presLayoutVars>
          <dgm:bulletEnabled val="1"/>
        </dgm:presLayoutVars>
      </dgm:prSet>
      <dgm:spPr>
        <a:noFill/>
      </dgm:spPr>
    </dgm:pt>
    <dgm:pt modelId="{7153165A-8730-4A57-A2F0-027364377128}" type="pres">
      <dgm:prSet presAssocID="{571BEEE1-8CAE-4D36-9740-0C74AF1721A3}" presName="spaceBetweenRectangles" presStyleCnt="0"/>
      <dgm:spPr/>
    </dgm:pt>
    <dgm:pt modelId="{06E85E86-A175-4D2F-8906-721B4B65307E}" type="pres">
      <dgm:prSet presAssocID="{5103976F-52F0-4862-B1FD-212B534BE705}" presName="parentLin" presStyleCnt="0"/>
      <dgm:spPr/>
    </dgm:pt>
    <dgm:pt modelId="{6DB68592-DAA2-4011-9CD7-B06D90BB063F}" type="pres">
      <dgm:prSet presAssocID="{5103976F-52F0-4862-B1FD-212B534BE705}" presName="parentLeftMargin" presStyleLbl="node1" presStyleIdx="0" presStyleCnt="3"/>
      <dgm:spPr/>
    </dgm:pt>
    <dgm:pt modelId="{FC860092-9FC3-47CF-A70A-06DDE2EFD74A}" type="pres">
      <dgm:prSet presAssocID="{5103976F-52F0-4862-B1FD-212B534BE705}" presName="parentText" presStyleLbl="node1" presStyleIdx="1" presStyleCnt="3" custScaleX="151816" custScaleY="124740" custLinFactNeighborX="-49668" custLinFactNeighborY="-6823">
        <dgm:presLayoutVars>
          <dgm:chMax val="0"/>
          <dgm:bulletEnabled val="1"/>
        </dgm:presLayoutVars>
      </dgm:prSet>
      <dgm:spPr/>
    </dgm:pt>
    <dgm:pt modelId="{DADDE0F3-879E-467E-8001-771A4ADBF272}" type="pres">
      <dgm:prSet presAssocID="{5103976F-52F0-4862-B1FD-212B534BE705}" presName="negativeSpace" presStyleCnt="0"/>
      <dgm:spPr/>
    </dgm:pt>
    <dgm:pt modelId="{91DEF8E8-4DE4-40CE-96A7-93FC69F749D4}" type="pres">
      <dgm:prSet presAssocID="{5103976F-52F0-4862-B1FD-212B534BE705}" presName="childText" presStyleLbl="conFgAcc1" presStyleIdx="1" presStyleCnt="3" custFlipVert="1" custFlipHor="1" custScaleX="462" custScaleY="37745" custLinFactNeighborX="2275" custLinFactNeighborY="-11527">
        <dgm:presLayoutVars>
          <dgm:bulletEnabled val="1"/>
        </dgm:presLayoutVars>
      </dgm:prSet>
      <dgm:spPr/>
    </dgm:pt>
    <dgm:pt modelId="{A5DD1599-8693-4048-82CD-DEE9BCA90D64}" type="pres">
      <dgm:prSet presAssocID="{855FC893-80DA-4C3A-983D-D40F7414594F}" presName="spaceBetweenRectangles" presStyleCnt="0"/>
      <dgm:spPr/>
    </dgm:pt>
    <dgm:pt modelId="{D4F3F4E2-8098-4B83-9642-DF52731D673E}" type="pres">
      <dgm:prSet presAssocID="{3EB80346-664C-4F08-98ED-A587B7E603B2}" presName="parentLin" presStyleCnt="0"/>
      <dgm:spPr/>
    </dgm:pt>
    <dgm:pt modelId="{6A7BDD9E-BEE3-42CF-9F80-BDD0C6A0A7FA}" type="pres">
      <dgm:prSet presAssocID="{3EB80346-664C-4F08-98ED-A587B7E603B2}" presName="parentLeftMargin" presStyleLbl="node1" presStyleIdx="1" presStyleCnt="3"/>
      <dgm:spPr/>
    </dgm:pt>
    <dgm:pt modelId="{6B53B299-AD79-4A77-9197-22A6E94B6E27}" type="pres">
      <dgm:prSet presAssocID="{3EB80346-664C-4F08-98ED-A587B7E603B2}" presName="parentText" presStyleLbl="node1" presStyleIdx="2" presStyleCnt="3" custScaleX="160886" custScaleY="118598" custLinFactNeighborX="-30305" custLinFactNeighborY="22453">
        <dgm:presLayoutVars>
          <dgm:chMax val="0"/>
          <dgm:bulletEnabled val="1"/>
        </dgm:presLayoutVars>
      </dgm:prSet>
      <dgm:spPr/>
    </dgm:pt>
    <dgm:pt modelId="{527A58F7-0D2A-493E-897D-3CA35A26C366}" type="pres">
      <dgm:prSet presAssocID="{3EB80346-664C-4F08-98ED-A587B7E603B2}" presName="negativeSpace" presStyleCnt="0"/>
      <dgm:spPr/>
    </dgm:pt>
    <dgm:pt modelId="{C23E99C1-FC42-4FE4-9B49-4F059FEB0BA1}" type="pres">
      <dgm:prSet presAssocID="{3EB80346-664C-4F08-98ED-A587B7E603B2}" presName="childText" presStyleLbl="conFgAcc1" presStyleIdx="2" presStyleCnt="3" custFlipVert="1" custFlipHor="0" custScaleX="560" custScaleY="81561">
        <dgm:presLayoutVars>
          <dgm:bulletEnabled val="1"/>
        </dgm:presLayoutVars>
      </dgm:prSet>
      <dgm:spPr/>
    </dgm:pt>
  </dgm:ptLst>
  <dgm:cxnLst>
    <dgm:cxn modelId="{02F87F19-BD0F-4EC6-9D3C-834D9EE197D1}" type="presOf" srcId="{600BCD3E-062E-4702-985C-D660B0121BE4}" destId="{E7FAEEF5-7300-4704-A7C9-0E1BFD3002E2}" srcOrd="1" destOrd="0" presId="urn:microsoft.com/office/officeart/2005/8/layout/list1"/>
    <dgm:cxn modelId="{D401CE1A-7B3F-4928-9B71-F8132CA932A8}" type="presOf" srcId="{3EB80346-664C-4F08-98ED-A587B7E603B2}" destId="{6A7BDD9E-BEE3-42CF-9F80-BDD0C6A0A7FA}" srcOrd="0" destOrd="0" presId="urn:microsoft.com/office/officeart/2005/8/layout/list1"/>
    <dgm:cxn modelId="{A5AC3123-B1D9-417F-BC25-F64A9350393A}" srcId="{7142E347-0E2B-49BE-9E0E-5A77E3FB11AF}" destId="{3EB80346-664C-4F08-98ED-A587B7E603B2}" srcOrd="2" destOrd="0" parTransId="{4C83AFC2-FC4F-4177-BDD4-D9814CE6CAD2}" sibTransId="{57673B8E-749F-48EB-A9F5-C559BC960448}"/>
    <dgm:cxn modelId="{FB10144B-FEE7-43A8-8DB5-C2A83766829F}" type="presOf" srcId="{5103976F-52F0-4862-B1FD-212B534BE705}" destId="{6DB68592-DAA2-4011-9CD7-B06D90BB063F}" srcOrd="0" destOrd="0" presId="urn:microsoft.com/office/officeart/2005/8/layout/list1"/>
    <dgm:cxn modelId="{AFEAF38F-70C7-48E6-BA6E-2541AD0E3255}" type="presOf" srcId="{7142E347-0E2B-49BE-9E0E-5A77E3FB11AF}" destId="{CFA8CBFD-9C02-43BA-BF3E-4E2A78B5C00D}" srcOrd="0" destOrd="0" presId="urn:microsoft.com/office/officeart/2005/8/layout/list1"/>
    <dgm:cxn modelId="{D6461BA0-C991-4562-A16F-4044015C38F6}" type="presOf" srcId="{3EB80346-664C-4F08-98ED-A587B7E603B2}" destId="{6B53B299-AD79-4A77-9197-22A6E94B6E27}" srcOrd="1" destOrd="0" presId="urn:microsoft.com/office/officeart/2005/8/layout/list1"/>
    <dgm:cxn modelId="{58DD25BF-DD0E-4F2A-B826-DCA67F237A66}" srcId="{7142E347-0E2B-49BE-9E0E-5A77E3FB11AF}" destId="{600BCD3E-062E-4702-985C-D660B0121BE4}" srcOrd="0" destOrd="0" parTransId="{516F6D8D-4934-479D-8136-1A2F2CDF3BAB}" sibTransId="{571BEEE1-8CAE-4D36-9740-0C74AF1721A3}"/>
    <dgm:cxn modelId="{A427B5D9-921D-4E71-BAFB-0C07BA1EBABC}" type="presOf" srcId="{600BCD3E-062E-4702-985C-D660B0121BE4}" destId="{82318A73-0615-4C0E-87A0-0F060A8A2942}" srcOrd="0" destOrd="0" presId="urn:microsoft.com/office/officeart/2005/8/layout/list1"/>
    <dgm:cxn modelId="{F78774E6-364A-4C40-B025-029150C5E0BB}" srcId="{7142E347-0E2B-49BE-9E0E-5A77E3FB11AF}" destId="{5103976F-52F0-4862-B1FD-212B534BE705}" srcOrd="1" destOrd="0" parTransId="{B89B90CE-B9F6-4006-90C2-4F353321E4E4}" sibTransId="{855FC893-80DA-4C3A-983D-D40F7414594F}"/>
    <dgm:cxn modelId="{F928D3F0-FC30-4063-B89A-69B7F8ACC49C}" type="presOf" srcId="{5103976F-52F0-4862-B1FD-212B534BE705}" destId="{FC860092-9FC3-47CF-A70A-06DDE2EFD74A}" srcOrd="1" destOrd="0" presId="urn:microsoft.com/office/officeart/2005/8/layout/list1"/>
    <dgm:cxn modelId="{42A3CD7D-DB96-4EA0-B2E8-023C1A607ACC}" type="presParOf" srcId="{CFA8CBFD-9C02-43BA-BF3E-4E2A78B5C00D}" destId="{9A03E227-5A7E-495D-9EAC-FEDCE4883D8C}" srcOrd="0" destOrd="0" presId="urn:microsoft.com/office/officeart/2005/8/layout/list1"/>
    <dgm:cxn modelId="{483EB74E-E5A5-41F0-ADCE-3E20BD713B84}" type="presParOf" srcId="{9A03E227-5A7E-495D-9EAC-FEDCE4883D8C}" destId="{82318A73-0615-4C0E-87A0-0F060A8A2942}" srcOrd="0" destOrd="0" presId="urn:microsoft.com/office/officeart/2005/8/layout/list1"/>
    <dgm:cxn modelId="{2F255224-3A60-4E32-985D-BE66FE491664}" type="presParOf" srcId="{9A03E227-5A7E-495D-9EAC-FEDCE4883D8C}" destId="{E7FAEEF5-7300-4704-A7C9-0E1BFD3002E2}" srcOrd="1" destOrd="0" presId="urn:microsoft.com/office/officeart/2005/8/layout/list1"/>
    <dgm:cxn modelId="{C6476C7A-58C3-4CCD-ADDC-7A51DF8B8F9E}" type="presParOf" srcId="{CFA8CBFD-9C02-43BA-BF3E-4E2A78B5C00D}" destId="{C0B39FAF-F18A-435F-8DC8-668C103C7672}" srcOrd="1" destOrd="0" presId="urn:microsoft.com/office/officeart/2005/8/layout/list1"/>
    <dgm:cxn modelId="{F585CD36-7094-4CD0-81F5-7232959B4457}" type="presParOf" srcId="{CFA8CBFD-9C02-43BA-BF3E-4E2A78B5C00D}" destId="{F9CF85F8-E216-4E4F-9521-350BDD20EABB}" srcOrd="2" destOrd="0" presId="urn:microsoft.com/office/officeart/2005/8/layout/list1"/>
    <dgm:cxn modelId="{48682FCC-A76D-4BDE-AA9D-7D8827F9C124}" type="presParOf" srcId="{CFA8CBFD-9C02-43BA-BF3E-4E2A78B5C00D}" destId="{7153165A-8730-4A57-A2F0-027364377128}" srcOrd="3" destOrd="0" presId="urn:microsoft.com/office/officeart/2005/8/layout/list1"/>
    <dgm:cxn modelId="{DE906C17-6CE3-4A10-A0F2-5589E868AFDE}" type="presParOf" srcId="{CFA8CBFD-9C02-43BA-BF3E-4E2A78B5C00D}" destId="{06E85E86-A175-4D2F-8906-721B4B65307E}" srcOrd="4" destOrd="0" presId="urn:microsoft.com/office/officeart/2005/8/layout/list1"/>
    <dgm:cxn modelId="{102FCBB3-7E9D-4BCE-BE67-EB713D3735B8}" type="presParOf" srcId="{06E85E86-A175-4D2F-8906-721B4B65307E}" destId="{6DB68592-DAA2-4011-9CD7-B06D90BB063F}" srcOrd="0" destOrd="0" presId="urn:microsoft.com/office/officeart/2005/8/layout/list1"/>
    <dgm:cxn modelId="{23215F5A-AFE7-42D6-AE33-98A27CE8038D}" type="presParOf" srcId="{06E85E86-A175-4D2F-8906-721B4B65307E}" destId="{FC860092-9FC3-47CF-A70A-06DDE2EFD74A}" srcOrd="1" destOrd="0" presId="urn:microsoft.com/office/officeart/2005/8/layout/list1"/>
    <dgm:cxn modelId="{EEA62375-EB32-47A9-903A-7A1565CCE75B}" type="presParOf" srcId="{CFA8CBFD-9C02-43BA-BF3E-4E2A78B5C00D}" destId="{DADDE0F3-879E-467E-8001-771A4ADBF272}" srcOrd="5" destOrd="0" presId="urn:microsoft.com/office/officeart/2005/8/layout/list1"/>
    <dgm:cxn modelId="{620F0B45-F093-4132-B0DE-AD0515E7CB09}" type="presParOf" srcId="{CFA8CBFD-9C02-43BA-BF3E-4E2A78B5C00D}" destId="{91DEF8E8-4DE4-40CE-96A7-93FC69F749D4}" srcOrd="6" destOrd="0" presId="urn:microsoft.com/office/officeart/2005/8/layout/list1"/>
    <dgm:cxn modelId="{DC6F1117-2C11-4079-BF1D-512051E89A4C}" type="presParOf" srcId="{CFA8CBFD-9C02-43BA-BF3E-4E2A78B5C00D}" destId="{A5DD1599-8693-4048-82CD-DEE9BCA90D64}" srcOrd="7" destOrd="0" presId="urn:microsoft.com/office/officeart/2005/8/layout/list1"/>
    <dgm:cxn modelId="{F8009642-484B-47AA-B68E-F1B09B27F7BB}" type="presParOf" srcId="{CFA8CBFD-9C02-43BA-BF3E-4E2A78B5C00D}" destId="{D4F3F4E2-8098-4B83-9642-DF52731D673E}" srcOrd="8" destOrd="0" presId="urn:microsoft.com/office/officeart/2005/8/layout/list1"/>
    <dgm:cxn modelId="{0B2FA441-6D85-4277-9386-5BDD25CE3B90}" type="presParOf" srcId="{D4F3F4E2-8098-4B83-9642-DF52731D673E}" destId="{6A7BDD9E-BEE3-42CF-9F80-BDD0C6A0A7FA}" srcOrd="0" destOrd="0" presId="urn:microsoft.com/office/officeart/2005/8/layout/list1"/>
    <dgm:cxn modelId="{80BDE78A-1A73-47EC-A40C-14B61EB9EF09}" type="presParOf" srcId="{D4F3F4E2-8098-4B83-9642-DF52731D673E}" destId="{6B53B299-AD79-4A77-9197-22A6E94B6E27}" srcOrd="1" destOrd="0" presId="urn:microsoft.com/office/officeart/2005/8/layout/list1"/>
    <dgm:cxn modelId="{D615E573-A37A-4087-AB26-45395C0DFE22}" type="presParOf" srcId="{CFA8CBFD-9C02-43BA-BF3E-4E2A78B5C00D}" destId="{527A58F7-0D2A-493E-897D-3CA35A26C366}" srcOrd="9" destOrd="0" presId="urn:microsoft.com/office/officeart/2005/8/layout/list1"/>
    <dgm:cxn modelId="{6AD2B51E-AED4-4740-B0F6-C51565580CF0}" type="presParOf" srcId="{CFA8CBFD-9C02-43BA-BF3E-4E2A78B5C00D}" destId="{C23E99C1-FC42-4FE4-9B49-4F059FEB0BA1}" srcOrd="10" destOrd="0" presId="urn:microsoft.com/office/officeart/2005/8/layout/list1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F85F8-E216-4E4F-9521-350BDD20EABB}">
      <dsp:nvSpPr>
        <dsp:cNvPr id="0" name=""/>
        <dsp:cNvSpPr/>
      </dsp:nvSpPr>
      <dsp:spPr>
        <a:xfrm>
          <a:off x="0" y="965682"/>
          <a:ext cx="9901381" cy="680400"/>
        </a:xfrm>
        <a:prstGeom prst="rect">
          <a:avLst/>
        </a:pr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AEEF5-7300-4704-A7C9-0E1BFD3002E2}">
      <dsp:nvSpPr>
        <dsp:cNvPr id="0" name=""/>
        <dsp:cNvSpPr/>
      </dsp:nvSpPr>
      <dsp:spPr>
        <a:xfrm>
          <a:off x="232056" y="242900"/>
          <a:ext cx="9437269" cy="1069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974" tIns="0" rIns="26197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 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PUNA E B</a:t>
          </a:r>
          <a:r>
            <a:rPr lang="az-Cyrl-AZ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Ё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az-Cyrl-AZ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Ё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/ REALIZIMET</a:t>
          </a:r>
        </a:p>
      </dsp:txBody>
      <dsp:txXfrm>
        <a:off x="284243" y="295087"/>
        <a:ext cx="9332895" cy="964687"/>
      </dsp:txXfrm>
    </dsp:sp>
    <dsp:sp modelId="{91DEF8E8-4DE4-40CE-96A7-93FC69F749D4}">
      <dsp:nvSpPr>
        <dsp:cNvPr id="0" name=""/>
        <dsp:cNvSpPr/>
      </dsp:nvSpPr>
      <dsp:spPr>
        <a:xfrm flipH="1" flipV="1">
          <a:off x="225256" y="2104594"/>
          <a:ext cx="45744" cy="2568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860092-9FC3-47CF-A70A-06DDE2EFD74A}">
      <dsp:nvSpPr>
        <dsp:cNvPr id="0" name=""/>
        <dsp:cNvSpPr/>
      </dsp:nvSpPr>
      <dsp:spPr>
        <a:xfrm>
          <a:off x="223870" y="1471310"/>
          <a:ext cx="9453643" cy="9942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974" tIns="0" rIns="26197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PROBLEMATIKAT</a:t>
          </a:r>
        </a:p>
      </dsp:txBody>
      <dsp:txXfrm>
        <a:off x="272404" y="1519844"/>
        <a:ext cx="9356575" cy="897159"/>
      </dsp:txXfrm>
    </dsp:sp>
    <dsp:sp modelId="{C23E99C1-FC42-4FE4-9B49-4F059FEB0BA1}">
      <dsp:nvSpPr>
        <dsp:cNvPr id="0" name=""/>
        <dsp:cNvSpPr/>
      </dsp:nvSpPr>
      <dsp:spPr>
        <a:xfrm flipV="1">
          <a:off x="0" y="3070770"/>
          <a:ext cx="55447" cy="5549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53B299-AD79-4A77-9197-22A6E94B6E27}">
      <dsp:nvSpPr>
        <dsp:cNvPr id="0" name=""/>
        <dsp:cNvSpPr/>
      </dsp:nvSpPr>
      <dsp:spPr>
        <a:xfrm>
          <a:off x="293147" y="2702976"/>
          <a:ext cx="9473955" cy="945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974" tIns="0" rIns="261974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» ANGAZHIMET ( OBJEKTIVAT )</a:t>
          </a:r>
        </a:p>
      </dsp:txBody>
      <dsp:txXfrm>
        <a:off x="339291" y="2749120"/>
        <a:ext cx="9381667" cy="852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91491" y="805044"/>
            <a:ext cx="9901381" cy="689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</a:t>
            </a:r>
            <a:r>
              <a:rPr lang="az-Cyrl-AZ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VJETORE p</a:t>
            </a:r>
            <a:r>
              <a:rPr lang="az-Cyrl-AZ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v. 2025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ctrTitle"/>
          </p:nvPr>
        </p:nvSpPr>
        <p:spPr>
          <a:xfrm>
            <a:off x="1847272" y="1567557"/>
            <a:ext cx="8335817" cy="763601"/>
          </a:xfrm>
          <a:prstGeom prst="rect">
            <a:avLst/>
          </a:prstGeom>
          <a:solidFill>
            <a:srgbClr val="FF0000"/>
          </a:solidFill>
        </p:spPr>
        <p:txBody>
          <a:bodyPr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DREJTORIA(AUTORITETI SHTET</a:t>
            </a:r>
            <a:r>
              <a:rPr lang="az-Cyrl-A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ROR) E SIGURIS</a:t>
            </a:r>
            <a:r>
              <a:rPr lang="az-Cyrl-A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DETARE, ADMINISTRIMIT DHE KONTROLLIT T</a:t>
            </a:r>
            <a:r>
              <a:rPr lang="az-Cyrl-A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FLAMURIT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8876145" y="258445"/>
            <a:ext cx="3020290" cy="473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17. 02. 2026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1191491" y="6159729"/>
            <a:ext cx="4424623" cy="55048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muharrem.trupja@dpdetare.gov.al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762160881"/>
              </p:ext>
            </p:extLst>
          </p:nvPr>
        </p:nvGraphicFramePr>
        <p:xfrm>
          <a:off x="1191490" y="2404392"/>
          <a:ext cx="9901381" cy="365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4363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537519"/>
              </p:ext>
            </p:extLst>
          </p:nvPr>
        </p:nvGraphicFramePr>
        <p:xfrm>
          <a:off x="286328" y="212435"/>
          <a:ext cx="8672946" cy="645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8963893" y="212435"/>
            <a:ext cx="3149600" cy="6456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Iventarin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2022 » 3277 MVL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» 3648 MVL 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» 4231 MVL                       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» 4825 MVL 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» 		371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» 		583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» 		594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Mospërputhje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konstatuara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dubluar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Nr.serial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progresiv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MK me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kapacitet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bartës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12 Persona: 173 MK (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14÷56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90 persona).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	»	376 MK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	»	279 MK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2025: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 MK,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cilave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47 –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Vlora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25 Tirana; 15 –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Saranda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Himara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Durrësi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Shkodra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tjerat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F.Arrëzi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Kurbin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Dejes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473 MK me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kapacitet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bartës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persona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kapaciteti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bartës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persona.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Kryesisht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Vlora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5-Himara 3-Saranda 3. </a:t>
            </a:r>
          </a:p>
        </p:txBody>
      </p:sp>
    </p:spTree>
    <p:extLst>
      <p:ext uri="{BB962C8B-B14F-4D97-AF65-F5344CB8AC3E}">
        <p14:creationId xmlns:p14="http://schemas.microsoft.com/office/powerpoint/2010/main" val="67018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2400" y="212435"/>
            <a:ext cx="3149600" cy="6456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6785917"/>
              </p:ext>
            </p:extLst>
          </p:nvPr>
        </p:nvGraphicFramePr>
        <p:xfrm>
          <a:off x="193964" y="212435"/>
          <a:ext cx="8848436" cy="6456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963893" y="212435"/>
            <a:ext cx="3149600" cy="6456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Iventarin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562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MVL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qëllime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peshkimi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veprime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pajisur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2022 » 129 PSH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» 332 PSH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» 323 PSH                          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» 316 PSH 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2023 » 		91 PSH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2024 » 		56 PSH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Mospërputhje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konstatuara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munguar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dubluar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Nr.serial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progresiv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Lejes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572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4231410"/>
              </p:ext>
            </p:extLst>
          </p:nvPr>
        </p:nvGraphicFramePr>
        <p:xfrm>
          <a:off x="258618" y="138545"/>
          <a:ext cx="8893319" cy="6548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9151936" y="138545"/>
            <a:ext cx="3040063" cy="65485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Iventarin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2022 - 847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2023 - 1006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2024 - 1198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2025 - 1660</a:t>
            </a:r>
          </a:p>
          <a:p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» 		159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» 		192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» 		462</a:t>
            </a: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1816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1029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MD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v.2025   »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Mospërputhje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konstatuara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dubluar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Nr.serial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progresiv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99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29631"/>
              </p:ext>
            </p:extLst>
          </p:nvPr>
        </p:nvGraphicFramePr>
        <p:xfrm>
          <a:off x="184728" y="138546"/>
          <a:ext cx="8967210" cy="6567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9151938" y="138546"/>
            <a:ext cx="3040062" cy="65485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Iventarin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2022 - 11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2023 - 25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2024 - 31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2025 - 44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» 		14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» 		06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» 		13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Total: 86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Rinovime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munguara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2023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vazhdim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»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2024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vazhdim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»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Mospërputhje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konstatuara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munguar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dubluar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Nr.serial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progresiv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Lejes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5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2429546"/>
              </p:ext>
            </p:extLst>
          </p:nvPr>
        </p:nvGraphicFramePr>
        <p:xfrm>
          <a:off x="184728" y="166255"/>
          <a:ext cx="8967210" cy="6557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9151938" y="166255"/>
            <a:ext cx="3040062" cy="65208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Iventarin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Barka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Vela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– 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BV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– 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BV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2025 -  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BV</a:t>
            </a:r>
          </a:p>
          <a:p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» 		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BV</a:t>
            </a:r>
          </a:p>
          <a:p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2025 » 		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BV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768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309" y="73891"/>
            <a:ext cx="11979564" cy="671483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bbbadd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PËRMBLEDHJE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INFORMATIVE MBI MVL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08.08.2022 – 31.12.2025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» 	6025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3075 MK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» 	1186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  	  562 PSH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» 	1816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1018 MD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»    	    74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    44 SHP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»     	    34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	    21 BV</a:t>
            </a: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TOTAL: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	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9135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	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3702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MVL 			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1029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MD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iventarin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dt.31.12.2025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rezulton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4825 MVL 			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1660 MD</a:t>
            </a: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KONKLUZION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Figurojnë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 DALMVL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1123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Pronarë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MVL  	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531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Pronarë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MD				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Mospërputhje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konstatuara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Numra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156 MK;	50 MD; 	22 PSH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dubluara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	  81 MK;	24 MD;	13 PSH</a:t>
            </a: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Burimi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informacionit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ZRMLD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raporton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2546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2862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raporton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2023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1291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1479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Diferenca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1255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1383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pajisur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v.2025	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205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MK  		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pajisur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v.2025	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 PSH  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pajisur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v.2025	  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SHP 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   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pajisur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v.2025	  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BV   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TOTAL:                                                                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Rinovime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kryera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362 + 242 = 604 MVL x 5,000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Lekë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3,020,00 </a:t>
            </a:r>
            <a:r>
              <a:rPr lang="en-US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Lekë</a:t>
            </a:r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pajisur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kapacitet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bartës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Persona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 2024-2025	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473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pajisur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kapacitet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bartës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Persona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v.2024-2025       </a:t>
            </a: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MK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65" y="1884217"/>
            <a:ext cx="7333671" cy="184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2290619" y="2299855"/>
            <a:ext cx="5846617" cy="92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611418" y="4211786"/>
            <a:ext cx="6271491" cy="184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863273" y="5495636"/>
            <a:ext cx="6567054" cy="554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689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848995"/>
              </p:ext>
            </p:extLst>
          </p:nvPr>
        </p:nvGraphicFramePr>
        <p:xfrm>
          <a:off x="240145" y="138545"/>
          <a:ext cx="9308668" cy="6539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9827491" y="138546"/>
            <a:ext cx="2216727" cy="65393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iventarin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»		03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Anije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»		07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»		27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»	       175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» 	  	00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» 	  	02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»		51</a:t>
            </a: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Tonazhi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IMO: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Anije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≥ 100 GT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=22345 GT</a:t>
            </a: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ÇR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lëshuara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</a:rPr>
              <a:t>20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		  06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Anije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»		  30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»		  07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»		  40</a:t>
            </a: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ÇPR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lëshuara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»		  05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Anije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»		  04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»		  02</a:t>
            </a:r>
          </a:p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Ç.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Çregjistrimi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»		  01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Anije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»		  02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MVL »	  04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460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2133783"/>
              </p:ext>
            </p:extLst>
          </p:nvPr>
        </p:nvGraphicFramePr>
        <p:xfrm>
          <a:off x="175491" y="138545"/>
          <a:ext cx="11822545" cy="5485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75491" y="5800436"/>
            <a:ext cx="11822545" cy="9236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total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v.2025 » 198 Pass.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cilave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» 131 Fl.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Tregtare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Pass.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Lundrimit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» 315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detarë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cilëve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» 205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Fl.tregtare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Mbetet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problematikë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pazgjidhur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biometric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Pass.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Detarit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Karta 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Identitetit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Detarit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853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050506"/>
              </p:ext>
            </p:extLst>
          </p:nvPr>
        </p:nvGraphicFramePr>
        <p:xfrm>
          <a:off x="212436" y="110836"/>
          <a:ext cx="8939501" cy="6622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9356436" y="92363"/>
            <a:ext cx="2669309" cy="66224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Mbetet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pazgjidhur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çështja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adresuar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miratimin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formateve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propozuara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Çertifikatat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Çregjistrimit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Barrëve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Hipotekore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Sigurimit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palëve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treta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aplikimin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tarifës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849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9150691"/>
              </p:ext>
            </p:extLst>
          </p:nvPr>
        </p:nvGraphicFramePr>
        <p:xfrm>
          <a:off x="203201" y="120073"/>
          <a:ext cx="8939212" cy="6548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9421091" y="120073"/>
            <a:ext cx="2623127" cy="65485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979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Kategoria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Kategoria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233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Kategoria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rinovuar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Lejuar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Drejtues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ngritur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Drejtues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Zotërojnë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vlefshme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drejtimi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6908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Drejtues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proçes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kuadri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rregullator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lidhet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Q.Trajnimit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testimin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Mbetet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problematikë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Standarti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biometric/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dixhital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Miratimi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formateve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tarifave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Çertifikatat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njohjes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Q.Trajnimit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Trajnuesit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Rishikimi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konformitetit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miratuara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Udhëzimit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nr.2 dt.5.5.2021.</a:t>
            </a:r>
          </a:p>
        </p:txBody>
      </p:sp>
    </p:spTree>
    <p:extLst>
      <p:ext uri="{BB962C8B-B14F-4D97-AF65-F5344CB8AC3E}">
        <p14:creationId xmlns:p14="http://schemas.microsoft.com/office/powerpoint/2010/main" val="2537490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49340"/>
              </p:ext>
            </p:extLst>
          </p:nvPr>
        </p:nvGraphicFramePr>
        <p:xfrm>
          <a:off x="203201" y="110837"/>
          <a:ext cx="8520112" cy="6557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8968509" y="110837"/>
            <a:ext cx="3066473" cy="65578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898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258 DETARË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konkretisht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56 MA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17 Chief Off.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19 Deck Off.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5 El. Off.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24 Chief Eng.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7 Sec. Eng.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16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Motorrman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5 Cookers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8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Stjuward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77 Seaman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24 AB</a:t>
            </a: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vulosja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training log book 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detarëve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humbin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Mbetet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realizuar</a:t>
            </a: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Regjistri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detarët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Konfirmimi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kancelimit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Përditësimi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përfshirja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Manualit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Cilësisë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QMS.</a:t>
            </a:r>
          </a:p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Auditimi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QT &amp;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nënshkrimi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marrëveshjeve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Universitetet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807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1913</TotalTime>
  <Words>621</Words>
  <Application>Microsoft Office PowerPoint</Application>
  <PresentationFormat>Widescreen</PresentationFormat>
  <Paragraphs>239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Tw Cen MT</vt:lpstr>
      <vt:lpstr>Circuit</vt:lpstr>
      <vt:lpstr>DREJTORIA(AUTORITETI SHTETЁROR) E SIGURISЁ DETARE, ADMINISTRIMIT DHE KONTROLLIT TЁ FLAMURIT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DREJTORIA(AUTORITETI SHTETЁROR) E SIGURISЁ DETARE, ADMINISTRIMIT DHE KONTROLLIT TЁ FLAMURIT</dc:title>
  <dc:creator>User</dc:creator>
  <cp:lastModifiedBy>User</cp:lastModifiedBy>
  <cp:revision>133</cp:revision>
  <cp:lastPrinted>2026-09-24T06:58:48Z</cp:lastPrinted>
  <dcterms:created xsi:type="dcterms:W3CDTF">2025-01-27T07:18:11Z</dcterms:created>
  <dcterms:modified xsi:type="dcterms:W3CDTF">2026-09-24T06:58:59Z</dcterms:modified>
</cp:coreProperties>
</file>